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5EF-578A-42C7-B399-A97C9F277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133576-1BC2-43B3-9262-70780D68D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C43D8-CF9E-4CBD-933A-2E54587B0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4A507-9F88-4BF7-B4E6-35DF37E54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BE47B-0B72-4522-982E-FF8EC52F8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324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EA2A5-F3B0-4D3F-807B-10D20DAA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F2092-3AD0-43ED-85E9-FDCFA668EE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927AA-F21C-47C1-AD9F-DA21E6504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6CBB7-15CD-47C6-89CB-C13091763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7E1AC-274F-4E63-84FE-4A9E628D0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357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6AD5DA-E0B5-4442-90BC-94FC057EBE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C6983-C766-45E1-A44A-247B918042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EE789-A5F8-402D-A67E-665F8F3C3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E041C-260F-4B85-82E5-B6BED22F8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907F8-3BC7-4C5E-A770-156535133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3891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9167B-D367-4993-8A76-5DE2A5B9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5C904-C249-47E2-BCCC-432B82D45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66C50-E6AD-4C18-9F07-1EAFD82BF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58CB8-D55E-460A-95CE-76BBAE2F7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B9D71-60ED-4C2A-B870-128B833AA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2628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88AFE-E9C5-427C-804A-FF79CB46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F2129-5D3B-4591-8C94-C51761A7C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22B2D-4FCD-451A-9D69-204D76A3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55D96-F63E-45C0-9428-5BD745F70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A27B8-05E1-42D9-BF70-C038B0EED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1028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23F56-DD94-45C7-A466-79D488191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7D85F-3F0C-41AC-B5DD-0A4BADF7BB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84637-7693-4316-ACC0-F789E96EF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2ED7D4-C550-481B-9FAD-3E634A89C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4BC09-E28C-48B6-A336-A04CD1CBF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F517E-A4DD-4BD0-AE76-EAB1B9549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889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BEE8E-FEC2-4419-B29F-C89350E51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456A0E-7B67-49FA-8FCE-B84A7AE4F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5DE1B4-380C-48D5-A91D-EF7CE2E97C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CD34DD-024C-4753-A922-3275C2A20F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4AE762-99D2-43B9-9577-B0891027B2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CBA4C7-34E5-4182-BC9D-9E5249400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33DDCF-B4A3-4F04-B018-41D213221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31B60C-3160-4751-9391-767AF7BA2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453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BCF2F-E127-4122-AFFC-C1C1B479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47B819-735C-4AD8-86F1-63E553ACB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9AD4F-6325-451E-AE23-179078EB5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63500-B41F-43CB-8E09-82B6F4F32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8283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1298CB-B950-41B1-B7CA-BB4569569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E80994-6479-4110-910C-7A336DA12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EC02F9-DCE5-4B60-BB31-703F1F66C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507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B70B1-A261-4B73-82A4-CDECC7EA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6EFA3-9802-4BB7-B61D-D18E3CD9D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056E65-734F-46BF-BBF9-275379EBD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C6E679-2CA3-4800-9E22-BB1F25A9A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AFB15-A9CD-4558-A102-354AE08A2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533BE-9FAF-46D2-9D81-46319D511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522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95145-D32F-4064-8524-7C27AA526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9606A9-FC1D-42D1-99DC-212B19F089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AB8AE0-C091-4FEE-B93D-FF30C2B666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B3566-ADC1-4C00-8268-B963EDBDD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91432-D325-4BA4-B6E7-B2FA32B11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46F284-68AF-4CE3-8DB0-41E6AD68E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0712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794FF2-8EF8-4C8E-9079-58E8EEF53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1549C-E221-410E-97E2-23E8DED59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C91B5-0085-4C96-BC11-4715E109C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7E991-7216-4CF2-9A3E-D3A3DB4D5C9D}" type="datetimeFigureOut">
              <a:rPr lang="en-IN" smtClean="0"/>
              <a:t>11-01-2023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1604E-C20B-4FCD-B261-1F31284A50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E234B-B011-43AA-B77E-031BB469B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3FF5F-17DB-4FC8-B611-2BEFBCAB0C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85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1A21F1-668A-4809-9AED-4CDE85C039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241" r="31265" b="20142"/>
          <a:stretch/>
        </p:blipFill>
        <p:spPr>
          <a:xfrm>
            <a:off x="191311" y="252918"/>
            <a:ext cx="9234791" cy="450225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F64E2D-CE7F-42A6-9380-FBE3858F5220}"/>
              </a:ext>
            </a:extLst>
          </p:cNvPr>
          <p:cNvSpPr/>
          <p:nvPr/>
        </p:nvSpPr>
        <p:spPr>
          <a:xfrm>
            <a:off x="181583" y="1128409"/>
            <a:ext cx="353438" cy="35019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BF02F-4742-40E1-ACD3-3D7666F98303}"/>
              </a:ext>
            </a:extLst>
          </p:cNvPr>
          <p:cNvSpPr/>
          <p:nvPr/>
        </p:nvSpPr>
        <p:spPr>
          <a:xfrm>
            <a:off x="541505" y="405321"/>
            <a:ext cx="1501303" cy="2269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A5AD81-E9EC-4EEE-85BB-91C560954F44}"/>
              </a:ext>
            </a:extLst>
          </p:cNvPr>
          <p:cNvSpPr/>
          <p:nvPr/>
        </p:nvSpPr>
        <p:spPr>
          <a:xfrm>
            <a:off x="2153054" y="1073286"/>
            <a:ext cx="7273048" cy="36818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9814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F9A019-765A-4708-83E8-4A6346C94C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1" t="26811" r="25120" b="45942"/>
          <a:stretch/>
        </p:blipFill>
        <p:spPr>
          <a:xfrm>
            <a:off x="191803" y="214219"/>
            <a:ext cx="10751814" cy="249856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B3BE68E-580B-4661-A721-096A4AF424E0}"/>
              </a:ext>
            </a:extLst>
          </p:cNvPr>
          <p:cNvSpPr/>
          <p:nvPr/>
        </p:nvSpPr>
        <p:spPr>
          <a:xfrm>
            <a:off x="184818" y="888459"/>
            <a:ext cx="1527250" cy="2399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35FEE4-BDE4-4C23-9539-7E727A434C01}"/>
              </a:ext>
            </a:extLst>
          </p:cNvPr>
          <p:cNvSpPr/>
          <p:nvPr/>
        </p:nvSpPr>
        <p:spPr>
          <a:xfrm>
            <a:off x="1919588" y="507459"/>
            <a:ext cx="551237" cy="2512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75FD82-95C8-42CF-9072-06A5D62EC5D2}"/>
              </a:ext>
            </a:extLst>
          </p:cNvPr>
          <p:cNvSpPr txBox="1"/>
          <p:nvPr/>
        </p:nvSpPr>
        <p:spPr>
          <a:xfrm>
            <a:off x="1712068" y="2409874"/>
            <a:ext cx="2420214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Execution happened by trigger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C4D62C-97D7-4C04-8B93-0C25856F57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609" r="25392" b="52609"/>
          <a:stretch/>
        </p:blipFill>
        <p:spPr>
          <a:xfrm>
            <a:off x="184818" y="3087397"/>
            <a:ext cx="11324547" cy="235107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EDB1790-8F3F-433F-A52F-87DEFD3AEA4F}"/>
              </a:ext>
            </a:extLst>
          </p:cNvPr>
          <p:cNvSpPr/>
          <p:nvPr/>
        </p:nvSpPr>
        <p:spPr>
          <a:xfrm>
            <a:off x="2428807" y="3170297"/>
            <a:ext cx="578584" cy="2696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6BC64C-067A-422D-B444-FC737AA8D47D}"/>
              </a:ext>
            </a:extLst>
          </p:cNvPr>
          <p:cNvSpPr/>
          <p:nvPr/>
        </p:nvSpPr>
        <p:spPr>
          <a:xfrm>
            <a:off x="9393812" y="4716995"/>
            <a:ext cx="874642" cy="26835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D2F43C-7919-4609-B2DA-721724F9C93B}"/>
              </a:ext>
            </a:extLst>
          </p:cNvPr>
          <p:cNvSpPr/>
          <p:nvPr/>
        </p:nvSpPr>
        <p:spPr>
          <a:xfrm>
            <a:off x="8623185" y="2004242"/>
            <a:ext cx="874642" cy="26835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890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F00D6B-F7C8-415C-B3DB-94C078D40D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234" r="25413" b="30497"/>
          <a:stretch/>
        </p:blipFill>
        <p:spPr>
          <a:xfrm>
            <a:off x="191310" y="214009"/>
            <a:ext cx="9643353" cy="341567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6638045-5899-40E9-A88A-7169F40A918C}"/>
              </a:ext>
            </a:extLst>
          </p:cNvPr>
          <p:cNvSpPr/>
          <p:nvPr/>
        </p:nvSpPr>
        <p:spPr>
          <a:xfrm>
            <a:off x="580415" y="930614"/>
            <a:ext cx="1666674" cy="2658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4F44A2-6083-499E-BBA1-D3A665009C7E}"/>
              </a:ext>
            </a:extLst>
          </p:cNvPr>
          <p:cNvSpPr/>
          <p:nvPr/>
        </p:nvSpPr>
        <p:spPr>
          <a:xfrm>
            <a:off x="181582" y="1202986"/>
            <a:ext cx="389105" cy="3534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3DA1B2-ADF3-4DB4-A851-5BF560E53B6D}"/>
              </a:ext>
            </a:extLst>
          </p:cNvPr>
          <p:cNvSpPr/>
          <p:nvPr/>
        </p:nvSpPr>
        <p:spPr>
          <a:xfrm>
            <a:off x="2464339" y="1793131"/>
            <a:ext cx="7380052" cy="24967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67EDE0-5D96-4B24-8054-7C1D250D59AA}"/>
              </a:ext>
            </a:extLst>
          </p:cNvPr>
          <p:cNvSpPr/>
          <p:nvPr/>
        </p:nvSpPr>
        <p:spPr>
          <a:xfrm>
            <a:off x="3028542" y="546370"/>
            <a:ext cx="444232" cy="24967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787341-B0B7-4C9F-9CD9-5C890B1FCCBA}"/>
              </a:ext>
            </a:extLst>
          </p:cNvPr>
          <p:cNvSpPr txBox="1"/>
          <p:nvPr/>
        </p:nvSpPr>
        <p:spPr>
          <a:xfrm>
            <a:off x="181582" y="3323880"/>
            <a:ext cx="7255576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If you have executed the pipeline by clicking the </a:t>
            </a:r>
            <a:r>
              <a:rPr lang="en-IN" sz="1400" b="1" dirty="0"/>
              <a:t>debugging button</a:t>
            </a:r>
            <a:r>
              <a:rPr lang="en-IN" sz="1400" dirty="0"/>
              <a:t>, you will see under </a:t>
            </a:r>
            <a:r>
              <a:rPr lang="en-IN" sz="1400" b="1" dirty="0"/>
              <a:t>debug tab</a:t>
            </a:r>
            <a:r>
              <a:rPr lang="en-IN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5645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71BA22-7A65-4277-AF38-4D0200E781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94" t="24492" r="25483" b="21160"/>
          <a:stretch/>
        </p:blipFill>
        <p:spPr>
          <a:xfrm>
            <a:off x="170445" y="177635"/>
            <a:ext cx="8555266" cy="473888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544FC59-8959-44AA-9194-B95E69598827}"/>
              </a:ext>
            </a:extLst>
          </p:cNvPr>
          <p:cNvSpPr/>
          <p:nvPr/>
        </p:nvSpPr>
        <p:spPr>
          <a:xfrm>
            <a:off x="5084322" y="3946188"/>
            <a:ext cx="596631" cy="2756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AA0803-AAB0-4042-9FB0-BA7D32F88505}"/>
              </a:ext>
            </a:extLst>
          </p:cNvPr>
          <p:cNvSpPr/>
          <p:nvPr/>
        </p:nvSpPr>
        <p:spPr>
          <a:xfrm>
            <a:off x="6183550" y="3965643"/>
            <a:ext cx="298316" cy="27561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29500C-99ED-425A-BACE-A1BB3F9180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06" t="33192" r="34101" b="34326"/>
          <a:stretch/>
        </p:blipFill>
        <p:spPr>
          <a:xfrm>
            <a:off x="5901448" y="1326782"/>
            <a:ext cx="2824263" cy="244058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2DE99B8-E8B6-46E8-9899-274FC1A60A1B}"/>
              </a:ext>
            </a:extLst>
          </p:cNvPr>
          <p:cNvSpPr/>
          <p:nvPr/>
        </p:nvSpPr>
        <p:spPr>
          <a:xfrm>
            <a:off x="295071" y="528537"/>
            <a:ext cx="395593" cy="16212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8285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20BCE4-69D4-4FFD-AE9F-3776A8A827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73" t="24539" r="25059" b="23262"/>
          <a:stretch/>
        </p:blipFill>
        <p:spPr>
          <a:xfrm>
            <a:off x="252918" y="155641"/>
            <a:ext cx="10535055" cy="554635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A3616F-356A-450A-A631-D6420A9D6499}"/>
              </a:ext>
            </a:extLst>
          </p:cNvPr>
          <p:cNvSpPr/>
          <p:nvPr/>
        </p:nvSpPr>
        <p:spPr>
          <a:xfrm>
            <a:off x="872244" y="823612"/>
            <a:ext cx="596631" cy="23670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0498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7095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23</Words>
  <Application>Microsoft Office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11</cp:revision>
  <dcterms:created xsi:type="dcterms:W3CDTF">2023-01-04T05:45:11Z</dcterms:created>
  <dcterms:modified xsi:type="dcterms:W3CDTF">2023-01-11T06:10:08Z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2023-01-04T05:45:11Z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cd4e8a89-da38-45b8-b004-1dce5c03bb09</vt:lpwstr>
  </property>
  <property fmtid="{D5CDD505-2E9C-101B-9397-08002B2CF9AE}" pid="8" name="MSIP_Label_19540963-e559-4020-8a90-fe8a502c2801_ContentBits">
    <vt:lpwstr>0</vt:lpwstr>
  </property>
</Properties>
</file>

<file path=docProps/thumbnail.jpeg>
</file>